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001A1F4-728A-41DC-BF52-56F662C15962}" type="datetimeFigureOut">
              <a:rPr lang="en-US" smtClean="0"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29D830-48B5-46AF-A096-173D07A2365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P, Physical Science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LOTS 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First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“An object at rest stays at rest, and an object in motion will keep that motion in the same direction, unless acted upon by an unbalanced force.”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Second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An object accelerates in the direction of the applied force.” Also recognized by “F = ma.”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Third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“For every action there’s an equal and opposite reaction.” “Forces come in pairs.”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Law of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Newton’s Second Law is also called this.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Law of Inertia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Newton’s First Law is also called this.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Unbalanced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Unequal forces acting on an object that result in motion.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The downward force acting on a mass because gravity is pulling it downward.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Action-Reaction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Newton’s Third Law is also known as this.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 frictional force that opposes the motion of an object moving through air.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Balanced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Forces acting on an object that combine to produce NO MOTION.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Free-Body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Picture displaying an object and the forces acting upon the object.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The force between two objects in contact that opposes the motion of both objects.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Gravity (g)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Acceleration of two objects toward each other; the acceleration increases as the objects’ masses increase and decreases as the objects are further apart.  Causes objects to “fall.”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Inertia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An object’s tendency to continue doing what it is doing, whether in motion or at rest.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amount of matter in an object; a scale or balance is used to measure this (in grams).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</TotalTime>
  <Words>284</Words>
  <Application>Microsoft Office PowerPoint</Application>
  <PresentationFormat>On-screen Show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LOTS 2</vt:lpstr>
      <vt:lpstr>Action-Reaction Law</vt:lpstr>
      <vt:lpstr>Air Resistance</vt:lpstr>
      <vt:lpstr>Balanced Forces</vt:lpstr>
      <vt:lpstr>Free-Body Diagram</vt:lpstr>
      <vt:lpstr>Friction</vt:lpstr>
      <vt:lpstr>Gravity (g)</vt:lpstr>
      <vt:lpstr>Inertia</vt:lpstr>
      <vt:lpstr>Mass</vt:lpstr>
      <vt:lpstr>Newton’s First Law</vt:lpstr>
      <vt:lpstr>Newton’s Second Law</vt:lpstr>
      <vt:lpstr>Newton’s Third Law</vt:lpstr>
      <vt:lpstr>The Law of Acceleration</vt:lpstr>
      <vt:lpstr>The Law of Inertia</vt:lpstr>
      <vt:lpstr>Unbalanced Forces</vt:lpstr>
      <vt:lpstr>Weight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LOTS 2</dc:title>
  <dc:creator> </dc:creator>
  <cp:lastModifiedBy> </cp:lastModifiedBy>
  <cp:revision>2</cp:revision>
  <dcterms:created xsi:type="dcterms:W3CDTF">2011-01-24T18:56:26Z</dcterms:created>
  <dcterms:modified xsi:type="dcterms:W3CDTF">2011-01-24T19:07:16Z</dcterms:modified>
</cp:coreProperties>
</file>